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4" r:id="rId12"/>
    <p:sldId id="268" r:id="rId13"/>
    <p:sldId id="269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5413B-1D7E-4E18-B5BD-412F76E088D3}" v="78" dt="2021-11-09T12:45:20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ighway_of_Heroes_overpass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rkgV5bl7kQ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ritishbeaches.uk/conwy-morfa-beach-clwyd-wales/photos/216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pUtx1c2_iL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vergreenleaf.blogspot.com/2013/04/my-first-blog-award-liebster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22244945@n00/3278869535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2kX_3y3u5U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VRwm2PuCr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h4jqXV-W44Y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hedailybounce.net/2016/11/11/remembrance-day-201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oyoteproductions.co.uk/history/in-flanders-fields/attachment/in-flanders-field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efenceimages/833877161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RluLHlI52L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youtube.com/watch?v=BQBT9j2qpDA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ublicdomainpictures.net/view-image.php?image=228966&amp;picture=poppy-flow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04DBF5-8916-4A95-8F12-870B9CFB9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762E0-2DD8-45BD-9EB6-CA5154A51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9FD3837-AEE7-4B5B-82B3-3951DE1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778B3BD-7B76-4989-BB6C-F50B089C3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C77AAC1-76D2-46B0-AE46-91C8C3AC5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B54049-1401-43CD-A970-1E026BD5C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5EDB9E9-84DE-4BC8-9D3C-A02B90B96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C96582F-8723-44BC-BDC1-62D8FBDE3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C381B08-A485-45D0-8C29-C2AB10B04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DBB2158D-DAF7-4689-A44E-3E5032B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AC96EEC-F774-41C8-8679-C1217EC5E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D08285C-CDBB-4DD6-A69D-4432B668A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7BB7B9B-327A-4D4D-AB93-11CB044AC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60F57D7-4501-41A6-BA54-99E121136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37AD4AC-CE9F-4C58-A4E2-D48E2FA82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5EE3167-7FBB-48A3-8450-E72B525E8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23095D8-5DD6-4F0A-BD74-ED5FB47F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A1F0E1B-819A-4255-B8AF-08110616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167A410-29E3-4850-BEDC-B1362187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C809901A-3E02-4D2E-93C9-3F527EE97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CD60056-ABC2-4076-B99B-A10B08D5F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Landscape view of bright red flowers with a ladybug pattern">
            <a:extLst>
              <a:ext uri="{FF2B5EF4-FFF2-40B4-BE49-F238E27FC236}">
                <a16:creationId xmlns:a16="http://schemas.microsoft.com/office/drawing/2014/main" id="{B5DB659E-512F-4255-BB90-87EA8CD95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2" r="-1" b="41649"/>
          <a:stretch/>
        </p:blipFill>
        <p:spPr>
          <a:xfrm>
            <a:off x="1" y="10"/>
            <a:ext cx="12191695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47EAB90-DF6D-419E-92FC-8F9B900D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34" name="Isosceles Triangle 39">
              <a:extLst>
                <a:ext uri="{FF2B5EF4-FFF2-40B4-BE49-F238E27FC236}">
                  <a16:creationId xmlns:a16="http://schemas.microsoft.com/office/drawing/2014/main" id="{631BC384-797E-4F79-A628-3605370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972066-EBE9-40A7-9650-AF6A838AC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ED76FF-9C4A-404C-8976-7C208A79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982" y="4293388"/>
            <a:ext cx="8833655" cy="727748"/>
          </a:xfrm>
        </p:spPr>
        <p:txBody>
          <a:bodyPr>
            <a:normAutofit/>
          </a:bodyPr>
          <a:lstStyle/>
          <a:p>
            <a:r>
              <a:rPr lang="en-US" sz="3700"/>
              <a:t>Remembrance Day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F6CD4-F806-4C08-BE97-D640402E6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983" y="5021137"/>
            <a:ext cx="8833654" cy="522636"/>
          </a:xfrm>
        </p:spPr>
        <p:txBody>
          <a:bodyPr>
            <a:normAutofit/>
          </a:bodyPr>
          <a:lstStyle/>
          <a:p>
            <a:r>
              <a:rPr lang="en-US" sz="1600"/>
              <a:t>We will remember</a:t>
            </a:r>
          </a:p>
        </p:txBody>
      </p:sp>
    </p:spTree>
    <p:extLst>
      <p:ext uri="{BB962C8B-B14F-4D97-AF65-F5344CB8AC3E}">
        <p14:creationId xmlns:p14="http://schemas.microsoft.com/office/powerpoint/2010/main" val="30752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4836A48-4CAC-4A40-97EB-8ACA9B26A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90A515-B90B-43BC-876F-580D2FC4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3749B484-B143-40F7-896A-A20650EE4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D5ECC4BD-4D67-4CD5-9118-C8F95255E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DFCF04F1-C8A9-4F23-B565-9B70C6D74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9964E85D-E8AC-4D3F-A3BC-E4D8DE608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8FE670F7-87AE-49F1-AFCF-646DC0B69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2D394406-F17F-478D-9811-F133F3163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C929B1C0-F6D9-45BC-B41C-5BEBE9AD6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8CBC2023-5C0F-470C-A494-448A3088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F753F948-20A5-448F-A91B-30C3FA874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187C515D-FEE4-4EAD-A758-C09FC8898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5F8581B-27B7-42AB-B33F-69023D3B1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CBC2EB4A-D3CD-4347-AE09-347B7B10E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C35E0B18-828E-4F07-BC14-5B6EB8C2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D972FA4F-64D2-4E34-B234-7B2C363C4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430AC742-FB30-4DCC-A9AC-92D107A34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C991F4A4-6C1A-486C-80A9-B653BC0ED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34F60AAA-3D77-4751-9A2C-27A680142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71A93347-D2EA-43A7-92CB-3BC1C8F4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A99EB955-34CE-4879-BB3E-19C017967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Content Placeholder 4" descr="A picture containing sky, road, outdoor, highway&#10;&#10;Description automatically generated">
            <a:extLst>
              <a:ext uri="{FF2B5EF4-FFF2-40B4-BE49-F238E27FC236}">
                <a16:creationId xmlns:a16="http://schemas.microsoft.com/office/drawing/2014/main" id="{7C5AFF9A-0D24-4802-8CEE-2396CC172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2" r="-1" b="-1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9502C85-D694-4534-81D2-BE2E52612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70D54E8-5694-4275-AC73-041D919D5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085E5B83-AB95-4571-B7AE-841A0D5F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63AAECE-705E-4B7A-B758-B9CEB30C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057DBF-B602-49E5-ABB8-04F8DD53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HIGHWAY OF HEROES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41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0">
            <a:extLst>
              <a:ext uri="{FF2B5EF4-FFF2-40B4-BE49-F238E27FC236}">
                <a16:creationId xmlns:a16="http://schemas.microsoft.com/office/drawing/2014/main" id="{14836A48-4CAC-4A40-97EB-8ACA9B26A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12">
            <a:extLst>
              <a:ext uri="{FF2B5EF4-FFF2-40B4-BE49-F238E27FC236}">
                <a16:creationId xmlns:a16="http://schemas.microsoft.com/office/drawing/2014/main" id="{6890A515-B90B-43BC-876F-580D2FC4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3749B484-B143-40F7-896A-A20650EE4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D5ECC4BD-4D67-4CD5-9118-C8F95255E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DFCF04F1-C8A9-4F23-B565-9B70C6D74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964E85D-E8AC-4D3F-A3BC-E4D8DE608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8FE670F7-87AE-49F1-AFCF-646DC0B69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2D394406-F17F-478D-9811-F133F3163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929B1C0-F6D9-45BC-B41C-5BEBE9AD6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8CBC2023-5C0F-470C-A494-448A3088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F753F948-20A5-448F-A91B-30C3FA874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87C515D-FEE4-4EAD-A758-C09FC8898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55F8581B-27B7-42AB-B33F-69023D3B1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CBC2EB4A-D3CD-4347-AE09-347B7B10E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C35E0B18-828E-4F07-BC14-5B6EB8C2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D972FA4F-64D2-4E34-B234-7B2C363C4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30AC742-FB30-4DCC-A9AC-92D107A34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C991F4A4-6C1A-486C-80A9-B653BC0ED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34F60AAA-3D77-4751-9A2C-27A680142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71A93347-D2EA-43A7-92CB-3BC1C8F4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A99EB955-34CE-4879-BB3E-19C017967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F99D22-7F5B-4AFE-B117-40DB3D19F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33">
            <a:extLst>
              <a:ext uri="{FF2B5EF4-FFF2-40B4-BE49-F238E27FC236}">
                <a16:creationId xmlns:a16="http://schemas.microsoft.com/office/drawing/2014/main" id="{99502C85-D694-4534-81D2-BE2E52612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63" name="Rectangle 34">
              <a:extLst>
                <a:ext uri="{FF2B5EF4-FFF2-40B4-BE49-F238E27FC236}">
                  <a16:creationId xmlns:a16="http://schemas.microsoft.com/office/drawing/2014/main" id="{070D54E8-5694-4275-AC73-041D919D5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39">
              <a:extLst>
                <a:ext uri="{FF2B5EF4-FFF2-40B4-BE49-F238E27FC236}">
                  <a16:creationId xmlns:a16="http://schemas.microsoft.com/office/drawing/2014/main" id="{085E5B83-AB95-4571-B7AE-841A0D5F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36">
              <a:extLst>
                <a:ext uri="{FF2B5EF4-FFF2-40B4-BE49-F238E27FC236}">
                  <a16:creationId xmlns:a16="http://schemas.microsoft.com/office/drawing/2014/main" id="{E63AAECE-705E-4B7A-B758-B9CEB30C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BFE725-293E-4EE2-9EFB-7AB85DD2E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6043" y="2075504"/>
            <a:ext cx="4345588" cy="20427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GOD SAVE THE QUEEN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387390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A6D465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C3679E7D-01DA-43D3-B1B7-05D2EE48A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6"/>
          <a:stretch/>
        </p:blipFill>
        <p:spPr bwMode="auto">
          <a:xfrm>
            <a:off x="643467" y="643467"/>
            <a:ext cx="506191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BECECF94-D01C-459E-AF55-CEE99A077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7873" y="480060"/>
            <a:ext cx="538711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A6D465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2C4CCF48-E616-4BC6-B190-E9ACB966E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r="2" b="10599"/>
          <a:stretch/>
        </p:blipFill>
        <p:spPr bwMode="auto">
          <a:xfrm>
            <a:off x="6510992" y="643467"/>
            <a:ext cx="503330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8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350CAFA4-2462-4FC2-BC48-38E2E9C1F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r="11850" b="-2"/>
          <a:stretch/>
        </p:blipFill>
        <p:spPr bwMode="auto">
          <a:xfrm>
            <a:off x="838199" y="557188"/>
            <a:ext cx="3462131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79AA5C06-572C-4641-9996-A5A8ED82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5200" b="-2"/>
          <a:stretch/>
        </p:blipFill>
        <p:spPr bwMode="auto">
          <a:xfrm>
            <a:off x="4459582" y="557188"/>
            <a:ext cx="3295096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D85ECE-DA92-4613-A96F-4595FAE21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0" r="38479" b="-1"/>
          <a:stretch/>
        </p:blipFill>
        <p:spPr bwMode="auto">
          <a:xfrm>
            <a:off x="7913930" y="557188"/>
            <a:ext cx="3439859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230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C512D-727B-41DF-97C7-099A1108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95" y="290898"/>
            <a:ext cx="4123738" cy="1433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FCF8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807D30F-C210-40CD-8EA1-C4A9785D4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729" r="6680" b="2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8E97F0-E721-489F-860C-1268E98BF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1544715"/>
            <a:ext cx="4099607" cy="481659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6800" dirty="0">
                <a:latin typeface="+mj-lt"/>
              </a:rPr>
              <a:t>The Remembrance Day Ceremony has played a significant role in Canada since 1931.  The staff of Nashwaaksis Memorial School would like to thank you for taking the time to </a:t>
            </a:r>
            <a:r>
              <a:rPr lang="en-US" sz="6800" dirty="0" err="1">
                <a:latin typeface="+mj-lt"/>
              </a:rPr>
              <a:t>honour</a:t>
            </a:r>
            <a:r>
              <a:rPr lang="en-US" sz="6800" dirty="0">
                <a:latin typeface="+mj-lt"/>
              </a:rPr>
              <a:t> those who currently serve and those who have served our country. </a:t>
            </a:r>
          </a:p>
          <a:p>
            <a:pPr algn="l"/>
            <a:r>
              <a:rPr lang="en-US" sz="6800" b="1" i="1" dirty="0">
                <a:solidFill>
                  <a:srgbClr val="1E1D27"/>
                </a:solidFill>
                <a:effectLst/>
                <a:latin typeface="+mj-lt"/>
              </a:rPr>
              <a:t>The Act of Remembrance</a:t>
            </a:r>
            <a:endParaRPr lang="en-US" sz="6800" b="0" i="0" dirty="0">
              <a:solidFill>
                <a:srgbClr val="1E1D27"/>
              </a:solidFill>
              <a:effectLst/>
              <a:latin typeface="+mj-lt"/>
            </a:endParaRPr>
          </a:p>
          <a:p>
            <a:pPr algn="l"/>
            <a:r>
              <a:rPr lang="en-US" sz="6800" b="0" i="1" dirty="0">
                <a:solidFill>
                  <a:srgbClr val="1E1D27"/>
                </a:solidFill>
                <a:effectLst/>
                <a:latin typeface="+mj-lt"/>
              </a:rPr>
              <a:t>They shall grow not old, as we that are left grow old</a:t>
            </a:r>
            <a:endParaRPr lang="en-US" sz="6800" b="0" i="0" dirty="0">
              <a:solidFill>
                <a:srgbClr val="1E1D27"/>
              </a:solidFill>
              <a:effectLst/>
              <a:latin typeface="+mj-lt"/>
            </a:endParaRPr>
          </a:p>
          <a:p>
            <a:pPr algn="l"/>
            <a:r>
              <a:rPr lang="en-US" sz="6800" b="0" i="1" dirty="0">
                <a:solidFill>
                  <a:srgbClr val="1E1D27"/>
                </a:solidFill>
                <a:effectLst/>
                <a:latin typeface="+mj-lt"/>
              </a:rPr>
              <a:t>Age shall not weary them, nor the years condemn</a:t>
            </a:r>
            <a:endParaRPr lang="en-US" sz="6800" b="0" i="0" dirty="0">
              <a:solidFill>
                <a:srgbClr val="1E1D27"/>
              </a:solidFill>
              <a:effectLst/>
              <a:latin typeface="+mj-lt"/>
            </a:endParaRPr>
          </a:p>
          <a:p>
            <a:pPr algn="l"/>
            <a:r>
              <a:rPr lang="en-US" sz="6800" b="0" i="1" dirty="0">
                <a:solidFill>
                  <a:srgbClr val="1E1D27"/>
                </a:solidFill>
                <a:effectLst/>
                <a:latin typeface="+mj-lt"/>
              </a:rPr>
              <a:t>At the going down of the sun and in the morning</a:t>
            </a:r>
            <a:endParaRPr lang="en-US" sz="6800" b="0" i="0" dirty="0">
              <a:solidFill>
                <a:srgbClr val="1E1D27"/>
              </a:solidFill>
              <a:effectLst/>
              <a:latin typeface="+mj-lt"/>
            </a:endParaRPr>
          </a:p>
          <a:p>
            <a:pPr algn="l"/>
            <a:r>
              <a:rPr lang="en-US" sz="6800" b="0" i="1" dirty="0">
                <a:solidFill>
                  <a:srgbClr val="1E1D27"/>
                </a:solidFill>
                <a:effectLst/>
                <a:latin typeface="+mj-lt"/>
              </a:rPr>
              <a:t>We will remember them.</a:t>
            </a:r>
            <a:endParaRPr lang="en-US" sz="6800" b="0" i="0" dirty="0">
              <a:solidFill>
                <a:srgbClr val="1E1D27"/>
              </a:solidFill>
              <a:effectLst/>
              <a:latin typeface="+mj-lt"/>
            </a:endParaRPr>
          </a:p>
          <a:p>
            <a:pPr algn="l"/>
            <a:r>
              <a:rPr lang="en-US" sz="6800" b="0" i="1" dirty="0">
                <a:solidFill>
                  <a:srgbClr val="1E1D27"/>
                </a:solidFill>
                <a:effectLst/>
                <a:latin typeface="+mj-lt"/>
              </a:rPr>
              <a:t>We will remember them.</a:t>
            </a:r>
            <a:endParaRPr lang="en-US" sz="6800" b="0" i="0" dirty="0">
              <a:solidFill>
                <a:srgbClr val="1E1D27"/>
              </a:solidFill>
              <a:effectLst/>
              <a:latin typeface="+mj-lt"/>
            </a:endParaRPr>
          </a:p>
          <a:p>
            <a:pPr marL="0" indent="0">
              <a:buClr>
                <a:srgbClr val="FFCF81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71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C81FC-F8B8-4924-9BBF-574608A3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AGENDA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4E187-CEBE-4E85-AA01-BDE0DE07A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204186"/>
            <a:ext cx="5389564" cy="6196614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Pittance of Time” </a:t>
            </a:r>
            <a:endParaRPr lang="en-CA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Canada (Clip: CAF Military Bands)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remembering our ve</a:t>
            </a:r>
            <a:r>
              <a:rPr lang="en-CA" sz="20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terans mean? (Clip: Click on image - CAF speakers discuss)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CA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Flander’s</a:t>
            </a: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Fields/Au champ </a:t>
            </a:r>
            <a:r>
              <a:rPr lang="en-CA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d’honneur</a:t>
            </a: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(Read with your child)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Post (Clip: The </a:t>
            </a:r>
            <a:r>
              <a:rPr lang="en-CA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Stadacona</a:t>
            </a: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Band of the Royal Canadian Navy)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minutes of silence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Rouse (Clip: The </a:t>
            </a:r>
            <a:r>
              <a:rPr lang="en-CA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Stadacona</a:t>
            </a: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Band of the Royal Canadian Navy)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“Highway of Heroes” (Clip: The </a:t>
            </a:r>
            <a:r>
              <a:rPr lang="en-CA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Trews</a:t>
            </a: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Save the Queen (Clip: Song)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contri</a:t>
            </a:r>
            <a:r>
              <a:rPr lang="en-CA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butions (Gr. 5 </a:t>
            </a:r>
            <a:r>
              <a:rPr lang="en-CA" sz="20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LaCosta</a:t>
            </a:r>
            <a:r>
              <a:rPr lang="en-CA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Thank-you message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CA" sz="1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1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1900EB9D-F30A-4E3A-A2E9-047674C7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B8D2098-75F9-4FF9-9C60-6B734564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FB96753D-C2B1-43D3-AA6E-173A366E3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A61A934B-C654-4533-A7FB-D4DF27557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83F12A30-4ED4-4040-8641-2826D77DE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B072F79D-A822-4A08-836C-2311A8C0B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35FFB68A-EF2F-439F-8235-8954FBCFC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04999A61-A2EB-461C-A688-7AB58A69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61F71243-2354-47A6-9F23-389B060DE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083EAAFA-248E-42B1-AFAC-01A3BB2BB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18B64564-4656-40D3-878F-4FEBE156C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AE69E474-D111-4F5A-B7CA-0C07BBFD3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4679FA9B-2C54-4209-8391-314EC236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02E8CA09-FF2F-4D2F-A4F4-CA10F68D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92DCDDA2-F6BC-4709-BE45-F7F0119B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7CE4605E-ABDC-481A-966D-505C0B3AF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4A568BF4-C619-44B7-A66F-17787B56D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1E5E1B9D-4B4B-420E-AFFA-7B0A3E398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1FC21640-BB8B-4A89-A419-22B4F2D46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3318F821-9C3A-4D9E-BC0C-BE8442C5D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C40B3150-A66B-4C04-B7AD-C994819A4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1C7DE7-688D-4882-ABDB-CC3380FB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716" r="1" b="2706"/>
          <a:stretch/>
        </p:blipFill>
        <p:spPr>
          <a:xfrm>
            <a:off x="-1061" y="227"/>
            <a:ext cx="12193061" cy="6858000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614BF36-BC31-495E-B91D-4BDE46CAA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86483"/>
            <a:ext cx="12192000" cy="4477933"/>
            <a:chOff x="0" y="1186483"/>
            <a:chExt cx="12192000" cy="4477933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5803F16-9D17-4AE3-8818-6C0D9495A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48" y="1186483"/>
              <a:ext cx="12188952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39">
              <a:extLst>
                <a:ext uri="{FF2B5EF4-FFF2-40B4-BE49-F238E27FC236}">
                  <a16:creationId xmlns:a16="http://schemas.microsoft.com/office/drawing/2014/main" id="{FFF165CE-3DCC-4E21-9CB7-3E1EF373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85852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66AA121-6165-4EFB-8908-B9A044CE5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91156"/>
              <a:ext cx="1219200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0A0BFA-3C0B-4FD7-B510-F88239DF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75504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Pittance of Time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517230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90C9789-8898-4FEC-BED9-27A7D6375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153D07-52E5-4D47-B7D3-59D3AE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027BE9E0-BC0A-4047-A9F3-FEE382941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8516BE5-9FF5-4AEB-A961-87CAA86D7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CD9AC01B-ED21-4897-8502-6C9F3C837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02488C1-A326-4736-9090-A782CE18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19BF381-8A69-4838-985C-B6A75AB9E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6174A2B7-42B9-4604-ADB8-C0390ABD5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85597E73-3E99-4AA6-95B7-CCC340643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EC32C20-5ED7-4B71-84A2-33F1928D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CEB02A33-615B-47C2-A3A1-79CEFCE3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A817D172-34FE-44A0-8FE7-2DE53F95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015DF00F-1666-4048-817A-9598EB324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CC138E0-9CAE-42D1-AEC0-4905ABBA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84BD67A0-AD60-4697-9B64-60CD44B2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F80EDFB0-2145-435B-90B7-DA5F2B63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4E59382-4DEE-4AC7-8446-2416D176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55D26D19-6E95-4DBB-9C93-34AF9AD16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E5A8A25-AF2F-45A2-8C83-777501F6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5165BC0D-45A1-45A5-AAC9-6EEC27CF7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F1DD539-EB18-4BEC-BF0D-106B762A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Maple branch with red leaves with sun shining through from behind">
            <a:extLst>
              <a:ext uri="{FF2B5EF4-FFF2-40B4-BE49-F238E27FC236}">
                <a16:creationId xmlns:a16="http://schemas.microsoft.com/office/drawing/2014/main" id="{238DE0B6-EF2E-4222-8FAB-3A1375B47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" r="-1" b="15677"/>
          <a:stretch/>
        </p:blipFill>
        <p:spPr>
          <a:xfrm>
            <a:off x="-49461" y="-49254"/>
            <a:ext cx="12191675" cy="685800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11F8D4F-0F0F-4E68-80C6-05F8FC8B1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C88A4A2-49A3-4B71-89F7-FBB6CDFE3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id="{D9655F80-B020-45DF-8854-E66FE5CE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F147E35-2CC4-4188-845B-72F2A29C8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D98397-E824-4422-9FD0-0F817E1B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07" y="2248686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CANADA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DB124-11EC-4285-9477-91D7FA603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9237" y="3906266"/>
            <a:ext cx="8673427" cy="1322587"/>
          </a:xfrm>
        </p:spPr>
        <p:txBody>
          <a:bodyPr vert="horz" lIns="91440" tIns="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CAF MILITARY BANDS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3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0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0399-3D2F-4923-967E-341D077F7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5306" y="1477651"/>
            <a:ext cx="2929372" cy="2468207"/>
          </a:xfrm>
        </p:spPr>
        <p:txBody>
          <a:bodyPr>
            <a:normAutofit/>
          </a:bodyPr>
          <a:lstStyle/>
          <a:p>
            <a:pPr algn="l"/>
            <a:r>
              <a:rPr lang="en-US" sz="3700">
                <a:solidFill>
                  <a:schemeClr val="tx2"/>
                </a:solidFill>
              </a:rPr>
              <a:t>What does remembering our veterans mean?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1A9AA-53A6-4C39-B6AC-F42761D3C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9725" y="4073959"/>
            <a:ext cx="2951163" cy="1306389"/>
          </a:xfrm>
        </p:spPr>
        <p:txBody>
          <a:bodyPr>
            <a:normAutofit/>
          </a:bodyPr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CAF speakers deliver messages about Veterans’ Week/Remembrance Day</a:t>
            </a: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3CD7117-4E75-4274-B451-FD95FCC3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8285"/>
          <a:stretch/>
        </p:blipFill>
        <p:spPr>
          <a:xfrm>
            <a:off x="932740" y="46140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34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ield of red flowers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790EEBB-7A88-449D-8FF0-1FDF79F3F5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7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CE1F0F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792AD4-DA05-4E5C-B4AE-2202FA0A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67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4" name="Group 88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55" name="Rectangle 93">
            <a:extLst>
              <a:ext uri="{FF2B5EF4-FFF2-40B4-BE49-F238E27FC236}">
                <a16:creationId xmlns:a16="http://schemas.microsoft.com/office/drawing/2014/main" id="{14836A48-4CAC-4A40-97EB-8ACA9B26A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" name="Group 95">
            <a:extLst>
              <a:ext uri="{FF2B5EF4-FFF2-40B4-BE49-F238E27FC236}">
                <a16:creationId xmlns:a16="http://schemas.microsoft.com/office/drawing/2014/main" id="{6890A515-B90B-43BC-876F-580D2FC4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3749B484-B143-40F7-896A-A20650EE4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D5ECC4BD-4D67-4CD5-9118-C8F95255E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DFCF04F1-C8A9-4F23-B565-9B70C6D74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9964E85D-E8AC-4D3F-A3BC-E4D8DE608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8FE670F7-87AE-49F1-AFCF-646DC0B69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2D394406-F17F-478D-9811-F133F3163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C929B1C0-F6D9-45BC-B41C-5BEBE9AD6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8CBC2023-5C0F-470C-A494-448A3088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F753F948-20A5-448F-A91B-30C3FA874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187C515D-FEE4-4EAD-A758-C09FC8898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55F8581B-27B7-42AB-B33F-69023D3B1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CBC2EB4A-D3CD-4347-AE09-347B7B10E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C35E0B18-828E-4F07-BC14-5B6EB8C2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D972FA4F-64D2-4E34-B234-7B2C363C4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430AC742-FB30-4DCC-A9AC-92D107A34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C991F4A4-6C1A-486C-80A9-B653BC0ED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id="{34F60AAA-3D77-4751-9A2C-27A680142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id="{71A93347-D2EA-43A7-92CB-3BC1C8F4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">
              <a:extLst>
                <a:ext uri="{FF2B5EF4-FFF2-40B4-BE49-F238E27FC236}">
                  <a16:creationId xmlns:a16="http://schemas.microsoft.com/office/drawing/2014/main" id="{A99EB955-34CE-4879-BB3E-19C017967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6A79CC-584B-4153-B4C8-BCBF861E8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654" r="-1" b="16032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157" name="Group 116">
            <a:extLst>
              <a:ext uri="{FF2B5EF4-FFF2-40B4-BE49-F238E27FC236}">
                <a16:creationId xmlns:a16="http://schemas.microsoft.com/office/drawing/2014/main" id="{99502C85-D694-4534-81D2-BE2E52612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70D54E8-5694-4275-AC73-041D919D5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39">
              <a:extLst>
                <a:ext uri="{FF2B5EF4-FFF2-40B4-BE49-F238E27FC236}">
                  <a16:creationId xmlns:a16="http://schemas.microsoft.com/office/drawing/2014/main" id="{085E5B83-AB95-4571-B7AE-841A0D5F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63AAECE-705E-4B7A-B758-B9CEB30C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840DCA-AC08-47C3-8E3A-0F380600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LAST POST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E83B8-CCF0-4757-85E6-8410DFB82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6043" y="4202728"/>
            <a:ext cx="4345588" cy="1026125"/>
          </a:xfrm>
        </p:spPr>
        <p:txBody>
          <a:bodyPr vert="horz" lIns="91440" tIns="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Folllowed by 2 minutes of silence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44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1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AF9F91-69BD-4072-AF95-A875E57D2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425" y="5199797"/>
            <a:ext cx="9435152" cy="789673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ROUSE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B6780-9244-42B6-8C4E-FD4EA2BF8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888" b="21345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258635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26E77EB1803F46BD28F520A5CDB384" ma:contentTypeVersion="7" ma:contentTypeDescription="Create a new document." ma:contentTypeScope="" ma:versionID="1061254870af33c9ed0020f8855957b9">
  <xsd:schema xmlns:xsd="http://www.w3.org/2001/XMLSchema" xmlns:xs="http://www.w3.org/2001/XMLSchema" xmlns:p="http://schemas.microsoft.com/office/2006/metadata/properties" xmlns:ns1="http://schemas.microsoft.com/sharepoint/v3" xmlns:ns2="69d72030-20d1-4af3-bfd2-f442acb27a5f" targetNamespace="http://schemas.microsoft.com/office/2006/metadata/properties" ma:root="true" ma:fieldsID="4120f59eaf3aecab1cbbd06448191047" ns1:_="" ns2:_="">
    <xsd:import namespace="http://schemas.microsoft.com/sharepoint/v3"/>
    <xsd:import namespace="69d72030-20d1-4af3-bfd2-f442acb27a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log_x0020_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72030-20d1-4af3-bfd2-f442acb27a5f" elementFormDefault="qualified">
    <xsd:import namespace="http://schemas.microsoft.com/office/2006/documentManagement/types"/>
    <xsd:import namespace="http://schemas.microsoft.com/office/infopath/2007/PartnerControls"/>
    <xsd:element name="Blog_x0020_Category" ma:index="6" ma:displayName="Blog Category" ma:list="{edd10e13-79cb-481f-a008-8dff0a7df072}" ma:internalName="Blog_x0020_Category" ma:readOnly="false" ma:showField="Title" ma:web="69d72030-20d1-4af3-bfd2-f442acb27a5f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log_x0020_Category xmlns="69d72030-20d1-4af3-bfd2-f442acb27a5f">36</Blog_x0020_Category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8E9D8C5-CEFA-4FF0-92B4-999F4819512F}"/>
</file>

<file path=customXml/itemProps2.xml><?xml version="1.0" encoding="utf-8"?>
<ds:datastoreItem xmlns:ds="http://schemas.openxmlformats.org/officeDocument/2006/customXml" ds:itemID="{A872147D-BAFB-4B37-8941-1A5292D6793F}"/>
</file>

<file path=customXml/itemProps3.xml><?xml version="1.0" encoding="utf-8"?>
<ds:datastoreItem xmlns:ds="http://schemas.openxmlformats.org/officeDocument/2006/customXml" ds:itemID="{9154E795-B964-4AC3-9251-0A827A02FFD5}"/>
</file>

<file path=docProps/app.xml><?xml version="1.0" encoding="utf-8"?>
<Properties xmlns="http://schemas.openxmlformats.org/officeDocument/2006/extended-properties" xmlns:vt="http://schemas.openxmlformats.org/officeDocument/2006/docPropsVTypes">
  <Template>{223CAF1E-2878-4463-B5F3-3D9E5EEC4148}tf16401371</Template>
  <TotalTime>71</TotalTime>
  <Words>253</Words>
  <Application>Microsoft Office PowerPoint</Application>
  <PresentationFormat>Widescreen</PresentationFormat>
  <Paragraphs>33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Century Gothic</vt:lpstr>
      <vt:lpstr>Rockwell</vt:lpstr>
      <vt:lpstr>Wingdings</vt:lpstr>
      <vt:lpstr>Atlas</vt:lpstr>
      <vt:lpstr>Remembrance Day 2021</vt:lpstr>
      <vt:lpstr>AGENDA</vt:lpstr>
      <vt:lpstr>A Pittance of Time</vt:lpstr>
      <vt:lpstr>O CANADA</vt:lpstr>
      <vt:lpstr>What does remembering our veterans mean?</vt:lpstr>
      <vt:lpstr>PowerPoint Presentation</vt:lpstr>
      <vt:lpstr>PowerPoint Presentation</vt:lpstr>
      <vt:lpstr>LAST POST</vt:lpstr>
      <vt:lpstr>THE ROUSE</vt:lpstr>
      <vt:lpstr>HIGHWAY OF HEROES</vt:lpstr>
      <vt:lpstr>GOD SAVE THE QUEEN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Remembrance Day 2021</dc:title>
  <dc:creator>Jordan, Christie    (ASD-W)</dc:creator>
  <cp:lastModifiedBy>Beers, Carolyn    (ASD-W)</cp:lastModifiedBy>
  <cp:revision>3</cp:revision>
  <dcterms:created xsi:type="dcterms:W3CDTF">2021-11-06T15:44:58Z</dcterms:created>
  <dcterms:modified xsi:type="dcterms:W3CDTF">2021-11-09T19:03:46Z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0x010100B126E77EB1803F46BD28F520A5CDB384</vt:lpwstr>
  </property>
</Properties>
</file>